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65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664137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Loyalty Programs</a:t>
            </a:r>
            <a:endParaRPr lang="en-US" sz="7060" dirty="0"/>
          </a:p>
        </p:txBody>
      </p:sp>
      <p:sp>
        <p:nvSpPr>
          <p:cNvPr id="7" name="Text 2"/>
          <p:cNvSpPr/>
          <p:nvPr/>
        </p:nvSpPr>
        <p:spPr>
          <a:xfrm>
            <a:off x="6350437" y="427565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Loyalty programs are essential tools for businesses to foster customer engagement and drive repeat business. They reward loyal customers and encourage them to continue patronizing the brand.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470571" y="6300668"/>
            <a:ext cx="15454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NG</a:t>
            </a: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6868716" y="6133505"/>
            <a:ext cx="3027878" cy="12864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 Sai Krishna </a:t>
            </a:r>
            <a:r>
              <a:rPr lang="en-US" sz="2430" b="1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Nithin</a:t>
            </a:r>
            <a:endParaRPr lang="en-US" sz="2430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</a:rPr>
              <a:t>192210329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Montserrat" pitchFamily="34" charset="0"/>
              </a:rPr>
              <a:t>CSE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1412796"/>
            <a:ext cx="5054322" cy="54040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1171218"/>
            <a:ext cx="5844778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Benefits of Loyalty Programs</a:t>
            </a:r>
            <a:endParaRPr lang="en-US" sz="3581" dirty="0"/>
          </a:p>
        </p:txBody>
      </p:sp>
      <p:sp>
        <p:nvSpPr>
          <p:cNvPr id="7" name="Shape 2"/>
          <p:cNvSpPr/>
          <p:nvPr/>
        </p:nvSpPr>
        <p:spPr>
          <a:xfrm>
            <a:off x="604837" y="2193250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</p:spPr>
      </p:sp>
      <p:sp>
        <p:nvSpPr>
          <p:cNvPr id="8" name="Text 3"/>
          <p:cNvSpPr/>
          <p:nvPr/>
        </p:nvSpPr>
        <p:spPr>
          <a:xfrm>
            <a:off x="750808" y="2251115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9" name="Text 4"/>
          <p:cNvSpPr/>
          <p:nvPr/>
        </p:nvSpPr>
        <p:spPr>
          <a:xfrm>
            <a:off x="1166336" y="2193250"/>
            <a:ext cx="306574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Increased Customer Retention</a:t>
            </a:r>
            <a:endParaRPr lang="en-US" sz="1791" dirty="0"/>
          </a:p>
        </p:txBody>
      </p:sp>
      <p:sp>
        <p:nvSpPr>
          <p:cNvPr id="10" name="Text 5"/>
          <p:cNvSpPr/>
          <p:nvPr/>
        </p:nvSpPr>
        <p:spPr>
          <a:xfrm>
            <a:off x="1166336" y="258103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Loyalty programs incentivize customers to return, leading to a higher customer retention rate.</a:t>
            </a:r>
            <a:endParaRPr lang="en-US" sz="1361" dirty="0"/>
          </a:p>
        </p:txBody>
      </p:sp>
      <p:sp>
        <p:nvSpPr>
          <p:cNvPr id="11" name="Shape 6"/>
          <p:cNvSpPr/>
          <p:nvPr/>
        </p:nvSpPr>
        <p:spPr>
          <a:xfrm>
            <a:off x="604837" y="3501271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</p:spPr>
      </p:sp>
      <p:sp>
        <p:nvSpPr>
          <p:cNvPr id="12" name="Text 7"/>
          <p:cNvSpPr/>
          <p:nvPr/>
        </p:nvSpPr>
        <p:spPr>
          <a:xfrm>
            <a:off x="722828" y="3559135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3" name="Text 8"/>
          <p:cNvSpPr/>
          <p:nvPr/>
        </p:nvSpPr>
        <p:spPr>
          <a:xfrm>
            <a:off x="1166336" y="3501271"/>
            <a:ext cx="335458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Customer Engagement</a:t>
            </a:r>
            <a:endParaRPr lang="en-US" sz="1791" dirty="0"/>
          </a:p>
        </p:txBody>
      </p:sp>
      <p:sp>
        <p:nvSpPr>
          <p:cNvPr id="14" name="Text 9"/>
          <p:cNvSpPr/>
          <p:nvPr/>
        </p:nvSpPr>
        <p:spPr>
          <a:xfrm>
            <a:off x="1166336" y="388905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offering personalized rewards and exclusive offers, businesses can increase customer engagement and strengthen relationships.</a:t>
            </a:r>
            <a:endParaRPr lang="en-US" sz="1361" dirty="0"/>
          </a:p>
        </p:txBody>
      </p:sp>
      <p:sp>
        <p:nvSpPr>
          <p:cNvPr id="15" name="Shape 10"/>
          <p:cNvSpPr/>
          <p:nvPr/>
        </p:nvSpPr>
        <p:spPr>
          <a:xfrm>
            <a:off x="604837" y="4809292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</p:spPr>
      </p:sp>
      <p:sp>
        <p:nvSpPr>
          <p:cNvPr id="16" name="Text 11"/>
          <p:cNvSpPr/>
          <p:nvPr/>
        </p:nvSpPr>
        <p:spPr>
          <a:xfrm>
            <a:off x="725448" y="4867156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17" name="Text 12"/>
          <p:cNvSpPr/>
          <p:nvPr/>
        </p:nvSpPr>
        <p:spPr>
          <a:xfrm>
            <a:off x="1166336" y="4809292"/>
            <a:ext cx="262663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Brand Advocacy</a:t>
            </a:r>
            <a:endParaRPr lang="en-US" sz="1791" dirty="0"/>
          </a:p>
        </p:txBody>
      </p:sp>
      <p:sp>
        <p:nvSpPr>
          <p:cNvPr id="18" name="Text 13"/>
          <p:cNvSpPr/>
          <p:nvPr/>
        </p:nvSpPr>
        <p:spPr>
          <a:xfrm>
            <a:off x="1166336" y="5197078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 customers are more likely to recommend a brand to others, contributing to positive word-of-mouth marketing.</a:t>
            </a:r>
            <a:endParaRPr lang="en-US" sz="1361" dirty="0"/>
          </a:p>
        </p:txBody>
      </p:sp>
      <p:sp>
        <p:nvSpPr>
          <p:cNvPr id="19" name="Shape 14"/>
          <p:cNvSpPr/>
          <p:nvPr/>
        </p:nvSpPr>
        <p:spPr>
          <a:xfrm>
            <a:off x="604837" y="6117312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</p:spPr>
      </p:sp>
      <p:sp>
        <p:nvSpPr>
          <p:cNvPr id="20" name="Text 15"/>
          <p:cNvSpPr/>
          <p:nvPr/>
        </p:nvSpPr>
        <p:spPr>
          <a:xfrm>
            <a:off x="716637" y="6175177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1" name="Text 16"/>
          <p:cNvSpPr/>
          <p:nvPr/>
        </p:nvSpPr>
        <p:spPr>
          <a:xfrm>
            <a:off x="1166336" y="6117312"/>
            <a:ext cx="2397562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Valuable Customer Data</a:t>
            </a:r>
            <a:endParaRPr lang="en-US" sz="1791" dirty="0"/>
          </a:p>
        </p:txBody>
      </p:sp>
      <p:sp>
        <p:nvSpPr>
          <p:cNvPr id="22" name="Text 17"/>
          <p:cNvSpPr/>
          <p:nvPr/>
        </p:nvSpPr>
        <p:spPr>
          <a:xfrm>
            <a:off x="1166336" y="650509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Loyalty programs provide valuable insights into customer behavior and preferences, enabling data-driven business decisions.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77484"/>
            <a:ext cx="11294031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Loyalty Program Design Considerations</a:t>
            </a:r>
            <a:endParaRPr lang="en-US" sz="5116" dirty="0"/>
          </a:p>
        </p:txBody>
      </p:sp>
      <p:sp>
        <p:nvSpPr>
          <p:cNvPr id="5" name="Text 2"/>
          <p:cNvSpPr/>
          <p:nvPr/>
        </p:nvSpPr>
        <p:spPr>
          <a:xfrm>
            <a:off x="864037" y="320671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Audience</a:t>
            </a:r>
            <a:endParaRPr lang="en-US" sz="2558" dirty="0"/>
          </a:p>
        </p:txBody>
      </p:sp>
      <p:sp>
        <p:nvSpPr>
          <p:cNvPr id="6" name="Text 3"/>
          <p:cNvSpPr/>
          <p:nvPr/>
        </p:nvSpPr>
        <p:spPr>
          <a:xfrm>
            <a:off x="864037" y="385953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your target audience's demographics, preferences, and purchasing habits to tailor the program.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20671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Reward Structure</a:t>
            </a:r>
            <a:endParaRPr lang="en-US" sz="2558" dirty="0"/>
          </a:p>
        </p:txBody>
      </p:sp>
      <p:sp>
        <p:nvSpPr>
          <p:cNvPr id="8" name="Text 5"/>
          <p:cNvSpPr/>
          <p:nvPr/>
        </p:nvSpPr>
        <p:spPr>
          <a:xfrm>
            <a:off x="5372695" y="385953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 reward system that is motivating and relevant to your customers. Offer a mix of points, discounts, and exclusive benefits.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20671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Program Mechanics</a:t>
            </a:r>
            <a:endParaRPr lang="en-US" sz="2558" dirty="0"/>
          </a:p>
        </p:txBody>
      </p:sp>
      <p:sp>
        <p:nvSpPr>
          <p:cNvPr id="10" name="Text 7"/>
          <p:cNvSpPr/>
          <p:nvPr/>
        </p:nvSpPr>
        <p:spPr>
          <a:xfrm>
            <a:off x="9881354" y="385953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Determine how customers earn points, redeem rewards, and manage their membership. Ensure the process is simple and user-friendly.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8" y="2550081"/>
            <a:ext cx="5054203" cy="31294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868799"/>
            <a:ext cx="7802642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Cloud-based Loyalty Program Platform</a:t>
            </a:r>
            <a:endParaRPr lang="en-US" sz="3581" dirty="0"/>
          </a:p>
        </p:txBody>
      </p:sp>
      <p:sp>
        <p:nvSpPr>
          <p:cNvPr id="7" name="Shape 2"/>
          <p:cNvSpPr/>
          <p:nvPr/>
        </p:nvSpPr>
        <p:spPr>
          <a:xfrm>
            <a:off x="6091238" y="1696522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</p:spPr>
      </p:sp>
      <p:sp>
        <p:nvSpPr>
          <p:cNvPr id="8" name="Text 3"/>
          <p:cNvSpPr/>
          <p:nvPr/>
        </p:nvSpPr>
        <p:spPr>
          <a:xfrm>
            <a:off x="6263997" y="186928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</a:t>
            </a:r>
            <a:endParaRPr lang="en-US" sz="1791" dirty="0"/>
          </a:p>
        </p:txBody>
      </p:sp>
      <p:sp>
        <p:nvSpPr>
          <p:cNvPr id="9" name="Text 4"/>
          <p:cNvSpPr/>
          <p:nvPr/>
        </p:nvSpPr>
        <p:spPr>
          <a:xfrm>
            <a:off x="6263997" y="225706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platforms offer the flexibility to scale the program as your customer base grows, ensuring seamless operations.</a:t>
            </a:r>
            <a:endParaRPr lang="en-US" sz="1361" dirty="0"/>
          </a:p>
        </p:txBody>
      </p:sp>
      <p:sp>
        <p:nvSpPr>
          <p:cNvPr id="10" name="Shape 5"/>
          <p:cNvSpPr/>
          <p:nvPr/>
        </p:nvSpPr>
        <p:spPr>
          <a:xfrm>
            <a:off x="6091238" y="3155752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</p:spPr>
      </p:sp>
      <p:sp>
        <p:nvSpPr>
          <p:cNvPr id="11" name="Text 6"/>
          <p:cNvSpPr/>
          <p:nvPr/>
        </p:nvSpPr>
        <p:spPr>
          <a:xfrm>
            <a:off x="6263997" y="332851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</a:t>
            </a:r>
            <a:endParaRPr lang="en-US" sz="1791" dirty="0"/>
          </a:p>
        </p:txBody>
      </p:sp>
      <p:sp>
        <p:nvSpPr>
          <p:cNvPr id="12" name="Text 7"/>
          <p:cNvSpPr/>
          <p:nvPr/>
        </p:nvSpPr>
        <p:spPr>
          <a:xfrm>
            <a:off x="6263997" y="371629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providers implement robust security measures to protect customer data and ensure compliance with industry standards.</a:t>
            </a:r>
            <a:endParaRPr lang="en-US" sz="1361" dirty="0"/>
          </a:p>
        </p:txBody>
      </p:sp>
      <p:sp>
        <p:nvSpPr>
          <p:cNvPr id="13" name="Shape 8"/>
          <p:cNvSpPr/>
          <p:nvPr/>
        </p:nvSpPr>
        <p:spPr>
          <a:xfrm>
            <a:off x="6091238" y="4614982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</p:spPr>
      </p:sp>
      <p:sp>
        <p:nvSpPr>
          <p:cNvPr id="14" name="Text 9"/>
          <p:cNvSpPr/>
          <p:nvPr/>
        </p:nvSpPr>
        <p:spPr>
          <a:xfrm>
            <a:off x="6263997" y="478774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Cost-Effectiveness</a:t>
            </a:r>
            <a:endParaRPr lang="en-US" sz="1791" dirty="0"/>
          </a:p>
        </p:txBody>
      </p:sp>
      <p:sp>
        <p:nvSpPr>
          <p:cNvPr id="15" name="Text 10"/>
          <p:cNvSpPr/>
          <p:nvPr/>
        </p:nvSpPr>
        <p:spPr>
          <a:xfrm>
            <a:off x="6263997" y="517552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Cloud-based solutions are typically more cost-effective than traditional on-premise systems, reducing infrastructure and maintenance costs.</a:t>
            </a:r>
            <a:endParaRPr lang="en-US" sz="1361" dirty="0"/>
          </a:p>
        </p:txBody>
      </p:sp>
      <p:sp>
        <p:nvSpPr>
          <p:cNvPr id="16" name="Shape 11"/>
          <p:cNvSpPr/>
          <p:nvPr/>
        </p:nvSpPr>
        <p:spPr>
          <a:xfrm>
            <a:off x="6091238" y="6074212"/>
            <a:ext cx="7934325" cy="1286470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</p:spPr>
      </p:sp>
      <p:sp>
        <p:nvSpPr>
          <p:cNvPr id="17" name="Text 12"/>
          <p:cNvSpPr/>
          <p:nvPr/>
        </p:nvSpPr>
        <p:spPr>
          <a:xfrm>
            <a:off x="6263997" y="624697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</a:t>
            </a:r>
            <a:endParaRPr lang="en-US" sz="1791" dirty="0"/>
          </a:p>
        </p:txBody>
      </p:sp>
      <p:sp>
        <p:nvSpPr>
          <p:cNvPr id="18" name="Text 13"/>
          <p:cNvSpPr/>
          <p:nvPr/>
        </p:nvSpPr>
        <p:spPr>
          <a:xfrm>
            <a:off x="6263997" y="663475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platforms easily integrate with existing systems, including e-commerce platforms, POS systems, and CRM tools.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604" y="1761292"/>
            <a:ext cx="4959072" cy="47070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8307" y="748070"/>
            <a:ext cx="6104215" cy="693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4"/>
              </a:lnSpc>
              <a:buNone/>
            </a:pPr>
            <a:r>
              <a:rPr lang="en-US" sz="437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 and Flexibility</a:t>
            </a:r>
            <a:endParaRPr lang="en-US" sz="437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07" y="1758196"/>
            <a:ext cx="1054656" cy="190773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09311" y="1969056"/>
            <a:ext cx="3322439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2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Flexible Program Structure</a:t>
            </a:r>
            <a:endParaRPr lang="en-US" sz="2186" dirty="0"/>
          </a:p>
        </p:txBody>
      </p:sp>
      <p:sp>
        <p:nvSpPr>
          <p:cNvPr id="9" name="Text 3"/>
          <p:cNvSpPr/>
          <p:nvPr/>
        </p:nvSpPr>
        <p:spPr>
          <a:xfrm>
            <a:off x="2109311" y="2442448"/>
            <a:ext cx="6296382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platforms allow businesses to easily modify program rules, reward tiers, and redemption options to adapt to changing needs.</a:t>
            </a:r>
            <a:endParaRPr lang="en-US" sz="16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07" y="3665934"/>
            <a:ext cx="1054656" cy="190773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09311" y="3876794"/>
            <a:ext cx="2775585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2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Channels</a:t>
            </a:r>
            <a:endParaRPr lang="en-US" sz="2186" dirty="0"/>
          </a:p>
        </p:txBody>
      </p:sp>
      <p:sp>
        <p:nvSpPr>
          <p:cNvPr id="12" name="Text 5"/>
          <p:cNvSpPr/>
          <p:nvPr/>
        </p:nvSpPr>
        <p:spPr>
          <a:xfrm>
            <a:off x="2109311" y="4350187"/>
            <a:ext cx="6296382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can interact with the program through various channels, including mobile apps, websites, and in-store terminals.</a:t>
            </a:r>
            <a:endParaRPr lang="en-US" sz="16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307" y="5573673"/>
            <a:ext cx="1054656" cy="190773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09311" y="5784532"/>
            <a:ext cx="2775585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2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Reach</a:t>
            </a:r>
            <a:endParaRPr lang="en-US" sz="2186" dirty="0"/>
          </a:p>
        </p:txBody>
      </p:sp>
      <p:sp>
        <p:nvSpPr>
          <p:cNvPr id="15" name="Text 7"/>
          <p:cNvSpPr/>
          <p:nvPr/>
        </p:nvSpPr>
        <p:spPr>
          <a:xfrm>
            <a:off x="2109311" y="6257925"/>
            <a:ext cx="6296382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Cloud-based platforms can support loyalty programs across multiple geographic regions, expanding your customer base.</a:t>
            </a:r>
            <a:endParaRPr lang="en-US" sz="16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647" y="3462576"/>
            <a:ext cx="6561653" cy="745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73"/>
              </a:lnSpc>
              <a:buNone/>
            </a:pPr>
            <a:r>
              <a:rPr lang="en-US" sz="469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and Compliance</a:t>
            </a:r>
            <a:endParaRPr lang="en-US" sz="4698" dirty="0"/>
          </a:p>
        </p:txBody>
      </p:sp>
      <p:sp>
        <p:nvSpPr>
          <p:cNvPr id="6" name="Shape 2"/>
          <p:cNvSpPr/>
          <p:nvPr/>
        </p:nvSpPr>
        <p:spPr>
          <a:xfrm>
            <a:off x="796647" y="4548307"/>
            <a:ext cx="13037106" cy="3052763"/>
          </a:xfrm>
          <a:prstGeom prst="roundRect">
            <a:avLst>
              <a:gd name="adj" fmla="val 668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4267" y="4555927"/>
            <a:ext cx="13021866" cy="1012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30962" y="4699516"/>
            <a:ext cx="6053733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Encryption</a:t>
            </a:r>
            <a:endParaRPr lang="en-US" sz="1785" dirty="0"/>
          </a:p>
        </p:txBody>
      </p:sp>
      <p:sp>
        <p:nvSpPr>
          <p:cNvPr id="9" name="Text 5"/>
          <p:cNvSpPr/>
          <p:nvPr/>
        </p:nvSpPr>
        <p:spPr>
          <a:xfrm>
            <a:off x="7545705" y="4699516"/>
            <a:ext cx="6053733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 sensitive customer data, including personal information and financial details.</a:t>
            </a:r>
            <a:endParaRPr lang="en-US" sz="1785" dirty="0"/>
          </a:p>
        </p:txBody>
      </p:sp>
      <p:sp>
        <p:nvSpPr>
          <p:cNvPr id="10" name="Shape 6"/>
          <p:cNvSpPr/>
          <p:nvPr/>
        </p:nvSpPr>
        <p:spPr>
          <a:xfrm>
            <a:off x="804267" y="5568434"/>
            <a:ext cx="13021866" cy="10125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30962" y="5712023"/>
            <a:ext cx="6053733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Control</a:t>
            </a:r>
            <a:endParaRPr lang="en-US" sz="1785" dirty="0"/>
          </a:p>
        </p:txBody>
      </p:sp>
      <p:sp>
        <p:nvSpPr>
          <p:cNvPr id="12" name="Text 8"/>
          <p:cNvSpPr/>
          <p:nvPr/>
        </p:nvSpPr>
        <p:spPr>
          <a:xfrm>
            <a:off x="7545705" y="5712023"/>
            <a:ext cx="6053733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Restrict access to program data and ensure authorized personnel can manage the platform.</a:t>
            </a:r>
            <a:endParaRPr lang="en-US" sz="1785" dirty="0"/>
          </a:p>
        </p:txBody>
      </p:sp>
      <p:sp>
        <p:nvSpPr>
          <p:cNvPr id="13" name="Shape 9"/>
          <p:cNvSpPr/>
          <p:nvPr/>
        </p:nvSpPr>
        <p:spPr>
          <a:xfrm>
            <a:off x="804267" y="6580942"/>
            <a:ext cx="13021866" cy="1012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30962" y="6724531"/>
            <a:ext cx="6053733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 Standards</a:t>
            </a:r>
            <a:endParaRPr lang="en-US" sz="1785" dirty="0"/>
          </a:p>
        </p:txBody>
      </p:sp>
      <p:sp>
        <p:nvSpPr>
          <p:cNvPr id="15" name="Text 11"/>
          <p:cNvSpPr/>
          <p:nvPr/>
        </p:nvSpPr>
        <p:spPr>
          <a:xfrm>
            <a:off x="7545705" y="6724531"/>
            <a:ext cx="6053733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6"/>
              </a:lnSpc>
              <a:buNone/>
            </a:pPr>
            <a:r>
              <a:rPr lang="en-US" sz="178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industry standards such as PCI DSS for payment card data and GDPR for data privacy.</a:t>
            </a:r>
            <a:endParaRPr lang="en-US" sz="178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15951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51595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98" y="2868930"/>
            <a:ext cx="5054203" cy="37780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7444859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Engagement and Analytics</a:t>
            </a:r>
            <a:endParaRPr lang="en-US" sz="358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302901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907619"/>
            <a:ext cx="292477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Communication</a:t>
            </a:r>
            <a:endParaRPr lang="en-US" sz="1791" dirty="0"/>
          </a:p>
        </p:txBody>
      </p:sp>
      <p:sp>
        <p:nvSpPr>
          <p:cNvPr id="9" name="Text 3"/>
          <p:cNvSpPr/>
          <p:nvPr/>
        </p:nvSpPr>
        <p:spPr>
          <a:xfrm>
            <a:off x="604837" y="229540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targeted email campaigns, push notifications, and in-app messages to engage customers and promote relevant offers.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366968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971687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Insights</a:t>
            </a:r>
            <a:endParaRPr lang="en-US" sz="1791" dirty="0"/>
          </a:p>
        </p:txBody>
      </p:sp>
      <p:sp>
        <p:nvSpPr>
          <p:cNvPr id="12" name="Text 5"/>
          <p:cNvSpPr/>
          <p:nvPr/>
        </p:nvSpPr>
        <p:spPr>
          <a:xfrm>
            <a:off x="604837" y="435947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customer data to understand their preferences, purchase patterns, and engagement levels. Use these insights to optimize program performance.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5431036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6035754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Feedback</a:t>
            </a:r>
            <a:endParaRPr lang="en-US" sz="1791" dirty="0"/>
          </a:p>
        </p:txBody>
      </p:sp>
      <p:sp>
        <p:nvSpPr>
          <p:cNvPr id="15" name="Text 7"/>
          <p:cNvSpPr/>
          <p:nvPr/>
        </p:nvSpPr>
        <p:spPr>
          <a:xfrm>
            <a:off x="604837" y="642354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customer feedback through surveys and polls to understand their satisfaction levels and identify areas for improvement.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7495103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8099822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Gamification</a:t>
            </a:r>
            <a:endParaRPr lang="en-US" sz="1791" dirty="0"/>
          </a:p>
        </p:txBody>
      </p:sp>
      <p:sp>
        <p:nvSpPr>
          <p:cNvPr id="18" name="Text 9"/>
          <p:cNvSpPr/>
          <p:nvPr/>
        </p:nvSpPr>
        <p:spPr>
          <a:xfrm>
            <a:off x="604837" y="848760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game-like elements, such as points, badges, and leaderboards, to enhance customer engagement and motivation.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783443"/>
            <a:ext cx="4869061" cy="26627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932384"/>
            <a:ext cx="7415927" cy="1624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Next Steps</a:t>
            </a:r>
            <a:endParaRPr lang="en-US" sz="5116" dirty="0"/>
          </a:p>
        </p:txBody>
      </p:sp>
      <p:sp>
        <p:nvSpPr>
          <p:cNvPr id="7" name="Text 2"/>
          <p:cNvSpPr/>
          <p:nvPr/>
        </p:nvSpPr>
        <p:spPr>
          <a:xfrm>
            <a:off x="6350437" y="3926919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a cloud-based loyalty program empowers businesses to build strong customer relationships, drive revenue, and achieve long-term success. By carefully planning, designing, and implementing a loyalty program, you can create a compelling and effective customer engagement strategy.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Thank You Slide - SlideBazaar">
            <a:extLst>
              <a:ext uri="{FF2B5EF4-FFF2-40B4-BE49-F238E27FC236}">
                <a16:creationId xmlns:a16="http://schemas.microsoft.com/office/drawing/2014/main" id="{ED6ACDE4-362C-597D-334B-DA68FB04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91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546</Words>
  <Application>Microsoft Office PowerPoint</Application>
  <PresentationFormat>Custom</PresentationFormat>
  <Paragraphs>68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Harsha Vardhan</cp:lastModifiedBy>
  <cp:revision>3</cp:revision>
  <dcterms:created xsi:type="dcterms:W3CDTF">2024-07-26T15:42:37Z</dcterms:created>
  <dcterms:modified xsi:type="dcterms:W3CDTF">2024-07-29T07:17:08Z</dcterms:modified>
</cp:coreProperties>
</file>